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EC Square Sans Pro Extra Black" panose="02000506040000020004" pitchFamily="2" charset="0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322"/>
  </p:normalViewPr>
  <p:slideViewPr>
    <p:cSldViewPr snapToGrid="0" snapToObjects="1">
      <p:cViewPr varScale="1">
        <p:scale>
          <a:sx n="158" d="100"/>
          <a:sy n="158" d="100"/>
        </p:scale>
        <p:origin x="1424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16/01/2025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247068" y="2855027"/>
            <a:ext cx="1862247" cy="1862247"/>
          </a:xfrm>
          <a:prstGeom prst="rect">
            <a:avLst/>
          </a:prstGeom>
        </p:spPr>
      </p:pic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0AC19645-42CE-8F4A-9FD5-D4CFB92D9E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20832864">
            <a:off x="5781971" y="3451209"/>
            <a:ext cx="2658792" cy="29247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Początek rundy: </a:t>
            </a:r>
            <a:endParaRPr lang="en-GB"/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1D3226D1-6FAF-AD46-9640-FFB6B16499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20832864">
            <a:off x="6365014" y="3752509"/>
            <a:ext cx="1672040" cy="283126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2 kwietnia</a:t>
            </a:r>
            <a:endParaRPr lang="en-GB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6444FC9E-EFBF-57AD-1C2C-FF970D2BBBB6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Unia Europejska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97870" y="815965"/>
            <a:ext cx="6351908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295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Szukasz nowych towarzyszy podróży? Zacznij tutaj!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7584A6D-7197-A3FB-AAAD-9779752574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69824"/>
          <a:stretch/>
        </p:blipFill>
        <p:spPr>
          <a:xfrm>
            <a:off x="8553450" y="192254"/>
            <a:ext cx="398885" cy="243098"/>
          </a:xfrm>
          <a:prstGeom prst="rect">
            <a:avLst/>
          </a:prstGeom>
        </p:spPr>
      </p:pic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2EA55F29-4520-2447-EB6B-7F3BDC356767}"/>
              </a:ext>
            </a:extLst>
          </p:cNvPr>
          <p:cNvSpPr txBox="1">
            <a:spLocks/>
          </p:cNvSpPr>
          <p:nvPr userDrawn="1"/>
        </p:nvSpPr>
        <p:spPr>
          <a:xfrm>
            <a:off x="6648382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Unia Europejska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54497CBB-74F0-EB5A-83A6-48F56B5970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1853" r="-3302"/>
          <a:stretch/>
        </p:blipFill>
        <p:spPr>
          <a:xfrm>
            <a:off x="161924" y="4176414"/>
            <a:ext cx="1226494" cy="796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31F29F5-8D66-A8C6-513C-46AE482B8AB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D068E6D9-BB78-AA3E-1AA7-AB495F258A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7E825694-65C6-43DD-53C7-3E405F4587F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Props1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418607D-A675-4CEE-B36E-23B9AACAE3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5FDEE11-C509-4315-AC51-69366BDCBFDB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aad09c5d-b553-4dfc-a46e-f3f9e40983c3"/>
    <ds:schemaRef ds:uri="http://schemas.openxmlformats.org/package/2006/metadata/core-properties"/>
    <ds:schemaRef ds:uri="fa6a9aea-fb0f-4ddd-aff8-712634b7d5fe"/>
    <ds:schemaRef ds:uri="http://www.w3.org/XML/1998/namespace"/>
    <ds:schemaRef ds:uri="http://schemas.microsoft.com/office/infopath/2007/PartnerControls"/>
    <ds:schemaRef ds:uri="7a5c5d99-5796-4382-9a89-2d4b5a81ed6f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11686</TotalTime>
  <Words>0</Words>
  <Application>Microsoft Macintosh PowerPoint</Application>
  <PresentationFormat>Affichage à l'écran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EC Square Sans Pro Extra Black</vt:lpstr>
      <vt:lpstr>Roboto</vt:lpstr>
      <vt:lpstr>Arial Black</vt:lpstr>
      <vt:lpstr>Calibri</vt:lpstr>
      <vt:lpstr>Arial</vt:lpstr>
      <vt:lpstr>Open Sans</vt:lpstr>
      <vt:lpstr>1_Title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118</cp:revision>
  <dcterms:created xsi:type="dcterms:W3CDTF">2021-04-28T16:14:15Z</dcterms:created>
  <dcterms:modified xsi:type="dcterms:W3CDTF">2025-01-16T21:14:19Z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</Properties>
</file>